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73" r:id="rId4"/>
    <p:sldId id="277" r:id="rId5"/>
    <p:sldId id="274" r:id="rId6"/>
    <p:sldId id="275" r:id="rId7"/>
    <p:sldId id="276" r:id="rId8"/>
    <p:sldId id="285" r:id="rId9"/>
    <p:sldId id="278" r:id="rId10"/>
    <p:sldId id="280" r:id="rId11"/>
    <p:sldId id="281" r:id="rId12"/>
    <p:sldId id="282" r:id="rId13"/>
    <p:sldId id="283" r:id="rId14"/>
    <p:sldId id="286" r:id="rId15"/>
    <p:sldId id="297" r:id="rId16"/>
    <p:sldId id="298" r:id="rId17"/>
    <p:sldId id="279" r:id="rId18"/>
    <p:sldId id="299" r:id="rId19"/>
    <p:sldId id="287" r:id="rId20"/>
    <p:sldId id="288" r:id="rId21"/>
    <p:sldId id="291" r:id="rId22"/>
    <p:sldId id="289" r:id="rId23"/>
    <p:sldId id="290" r:id="rId24"/>
    <p:sldId id="292" r:id="rId25"/>
    <p:sldId id="294" r:id="rId26"/>
    <p:sldId id="295" r:id="rId27"/>
    <p:sldId id="296" r:id="rId28"/>
    <p:sldId id="301" r:id="rId29"/>
    <p:sldId id="300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3" autoAdjust="0"/>
    <p:restoredTop sz="94660"/>
  </p:normalViewPr>
  <p:slideViewPr>
    <p:cSldViewPr snapToGrid="0">
      <p:cViewPr varScale="1">
        <p:scale>
          <a:sx n="58" d="100"/>
          <a:sy n="58" d="100"/>
        </p:scale>
        <p:origin x="8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89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65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93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20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235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58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2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855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469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14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81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6533A-A3BB-42E8-B2C3-89D44D961D74}" type="datetimeFigureOut">
              <a:rPr lang="ko-KR" altLang="en-US" smtClean="0"/>
              <a:t>2022-02-24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68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BF0792A-0F2B-4A2E-AB38-0A4F18A3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DB18D-C2F1-4C8C-8808-9C01ECE6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D935FA-3336-4941-9214-E250A572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1" y="644327"/>
            <a:ext cx="9299965" cy="4811366"/>
            <a:chOff x="7639235" y="600024"/>
            <a:chExt cx="3898557" cy="687892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D9E2ED-FF90-4200-A7EE-6D41D6526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687892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4BEB8D-68AD-4314-8A2B-F8DC85A5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59547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F830950-06EB-48D7-9F27-AB48CD98F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408" y="1590734"/>
            <a:ext cx="7405874" cy="2520012"/>
          </a:xfrm>
          <a:solidFill>
            <a:schemeClr val="bg2"/>
          </a:solidFill>
        </p:spPr>
        <p:txBody>
          <a:bodyPr anchor="ctr">
            <a:normAutofit/>
          </a:bodyPr>
          <a:lstStyle/>
          <a:p>
            <a:pPr algn="ctr"/>
            <a:r>
              <a:rPr lang="en-US" altLang="ko-KR" sz="6000" dirty="0">
                <a:solidFill>
                  <a:schemeClr val="tx2"/>
                </a:solidFill>
              </a:rPr>
              <a:t>OpenCV</a:t>
            </a:r>
            <a:br>
              <a:rPr lang="en-US" altLang="ko-KR" sz="6000" dirty="0">
                <a:solidFill>
                  <a:schemeClr val="tx2"/>
                </a:solidFill>
              </a:rPr>
            </a:br>
            <a:r>
              <a:rPr lang="en-US" altLang="ko-KR" sz="6000" dirty="0">
                <a:solidFill>
                  <a:schemeClr val="tx2"/>
                </a:solidFill>
              </a:rPr>
              <a:t>python</a:t>
            </a:r>
            <a:br>
              <a:rPr lang="en-US" altLang="ko-KR" sz="6000" dirty="0">
                <a:solidFill>
                  <a:schemeClr val="tx2"/>
                </a:solidFill>
              </a:rPr>
            </a:br>
            <a:r>
              <a:rPr lang="en-US" altLang="ko-KR" sz="3600" dirty="0">
                <a:solidFill>
                  <a:schemeClr val="tx2"/>
                </a:solidFill>
              </a:rPr>
              <a:t>2022.02.25</a:t>
            </a:r>
            <a:endParaRPr lang="ko-KR" altLang="en-US" sz="6000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F797D1-251E-41FE-9FF8-AD487DEF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1416139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A0CE28-0E59-4F4D-9855-8A8DCE9A8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4285341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5CC23F7-9F20-4C4B-8608-BD4DE9728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5A7ABD-6802-452F-942B-1C282746D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04" y="643467"/>
            <a:ext cx="4346590" cy="25432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75C28BD0-9DC6-4745-8BAF-E8F056015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00" y="643467"/>
            <a:ext cx="4442372" cy="254321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951EFA4-36D9-4DDA-9784-20DF53B1D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64" y="3671316"/>
            <a:ext cx="4331270" cy="25458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CDCF4F-B08F-4380-8E77-CDB0219B9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639" y="3661064"/>
            <a:ext cx="3854293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75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62A54F-5FF9-4BDE-950C-65371F9DD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1028139"/>
            <a:ext cx="5426764" cy="1492359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B55E968-12C2-4091-B28B-A02D1646D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570958"/>
            <a:ext cx="5426764" cy="880836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B5769EB-E423-487E-A81B-18A3D0C79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021515"/>
            <a:ext cx="5426764" cy="46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64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11F19CA-646E-42B8-BA5A-04DD323AD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1471341"/>
            <a:ext cx="5159675" cy="31786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8CD6C3D-D999-451C-873C-8FD820D41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790238"/>
            <a:ext cx="5159676" cy="2540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1879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가장, 사람들이(가) 표시된 사진&#10;&#10;자동 생성된 설명">
            <a:extLst>
              <a:ext uri="{FF2B5EF4-FFF2-40B4-BE49-F238E27FC236}">
                <a16:creationId xmlns:a16="http://schemas.microsoft.com/office/drawing/2014/main" id="{A091D97E-2E1C-485C-B1F1-0B033F9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1338631"/>
            <a:ext cx="5159675" cy="3444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고양이, 벽, 실내, 포유류이(가) 표시된 사진&#10;&#10;자동 생성된 설명">
            <a:extLst>
              <a:ext uri="{FF2B5EF4-FFF2-40B4-BE49-F238E27FC236}">
                <a16:creationId xmlns:a16="http://schemas.microsoft.com/office/drawing/2014/main" id="{AA27181A-4421-4465-946E-68AB9364F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08" y="1551466"/>
            <a:ext cx="5159676" cy="3018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56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2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</a:t>
            </a: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ORB </a:t>
            </a:r>
            <a:r>
              <a:rPr lang="ko-KR" altLang="en-US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알고리즘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22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71E306-F95F-4BB2-863A-0D55F008F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80859"/>
            <a:ext cx="10905066" cy="41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21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9696B1-AE37-462F-99EF-4DF679C02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8" y="1319281"/>
            <a:ext cx="5159675" cy="34827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6BE7157-17AD-4DB3-82CF-1E32A4670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415711"/>
            <a:ext cx="5159676" cy="1289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9945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9F75044-F3D1-4D4E-9EFD-54A78C953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09" y="951654"/>
            <a:ext cx="5159675" cy="42180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7A28395-41AB-48E9-B9D1-67F9F2E96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2544704"/>
            <a:ext cx="5159676" cy="1031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165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1E1D02-E7AB-4387-97F6-899DA2FD9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830406"/>
            <a:ext cx="5159675" cy="4460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, 다른이(가) 표시된 사진&#10;&#10;자동 생성된 설명">
            <a:extLst>
              <a:ext uri="{FF2B5EF4-FFF2-40B4-BE49-F238E27FC236}">
                <a16:creationId xmlns:a16="http://schemas.microsoft.com/office/drawing/2014/main" id="{067CB7FB-E20A-4E9D-87FD-715245D9E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274134"/>
            <a:ext cx="5159676" cy="357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3174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1758522" y="3105834"/>
            <a:ext cx="867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3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K-means clustering, K-nearest neighbor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55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B0BB24-CF19-4E6C-AFC4-A0F18438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438CEF5-63E3-4928-9F1C-395224D24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612258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9C0C3-3E7F-4E44-91CC-3B839B7A0270}"/>
              </a:ext>
            </a:extLst>
          </p:cNvPr>
          <p:cNvSpPr txBox="1"/>
          <p:nvPr/>
        </p:nvSpPr>
        <p:spPr>
          <a:xfrm>
            <a:off x="1451579" y="1040302"/>
            <a:ext cx="9603275" cy="102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Index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28CB6C-F677-4C0B-9EE8-4D1C44DD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6990" y="2081620"/>
            <a:ext cx="958199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E474FB0-9E32-4021-9F8F-CF827183B365}"/>
              </a:ext>
            </a:extLst>
          </p:cNvPr>
          <p:cNvSpPr txBox="1"/>
          <p:nvPr/>
        </p:nvSpPr>
        <p:spPr>
          <a:xfrm>
            <a:off x="1451580" y="2355536"/>
            <a:ext cx="9436404" cy="3215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1.     Harr cascade</a:t>
            </a: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2.    </a:t>
            </a: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 ORB </a:t>
            </a:r>
            <a:r>
              <a:rPr lang="ko-KR" altLang="en-US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알고리즘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white"/>
              </a:solidFill>
              <a:latin typeface="Gill Sans MT" panose="020B0502020104020203"/>
              <a:ea typeface="맑은 고딕" panose="020B0503020000020004" pitchFamily="50" charset="-127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3.     K-means</a:t>
            </a:r>
            <a:r>
              <a:rPr lang="ko-KR" altLang="en-US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clustering , K-nearest neighbor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    </a:t>
            </a: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Optical</a:t>
            </a:r>
            <a:r>
              <a:rPr lang="ko-KR" altLang="en-US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Flow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2CA9B9-8D14-4AF2-934E-21FE4A33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6122584"/>
            <a:ext cx="12191695" cy="735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253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ABB757-0B24-445B-8D26-022CBFE39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96801"/>
            <a:ext cx="5159675" cy="4127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85814B-6214-4A14-B208-FD7589804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074197"/>
            <a:ext cx="5159676" cy="3972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766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철물이(가) 표시된 사진&#10;&#10;자동 생성된 설명">
            <a:extLst>
              <a:ext uri="{FF2B5EF4-FFF2-40B4-BE49-F238E27FC236}">
                <a16:creationId xmlns:a16="http://schemas.microsoft.com/office/drawing/2014/main" id="{B6820AE1-6225-4063-814A-96D9D3F7D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04" y="321734"/>
            <a:ext cx="3993360" cy="29051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587AD0-85DE-4C53-A038-AF2C83AA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712" y="321734"/>
            <a:ext cx="3785238" cy="29051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8A4EEE-466C-431B-9128-B4513C598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736" y="3631096"/>
            <a:ext cx="3874470" cy="27605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922C81-7E56-4A65-98BB-DE71FCF36A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46" y="3631096"/>
            <a:ext cx="3668518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7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877ECD-8503-4578-A95B-2E4AA5192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73" y="643467"/>
            <a:ext cx="6541254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80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8801208-495C-43ED-9C68-379DC70B5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4" y="1326110"/>
            <a:ext cx="5001304" cy="380980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CA33583-8841-43FA-9326-9DD37A58B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83" y="1326110"/>
            <a:ext cx="5418776" cy="809772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B0EFE74-E4B4-4577-88A0-6659C318A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99" y="2806430"/>
            <a:ext cx="6198944" cy="2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18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잔디, 실외, 하늘, 평야이(가) 표시된 사진&#10;&#10;자동 생성된 설명">
            <a:extLst>
              <a:ext uri="{FF2B5EF4-FFF2-40B4-BE49-F238E27FC236}">
                <a16:creationId xmlns:a16="http://schemas.microsoft.com/office/drawing/2014/main" id="{C159E77A-1DC4-4180-B0F7-789F17F3F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868" y="3643578"/>
            <a:ext cx="3402296" cy="254321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실외이(가) 표시된 사진&#10;&#10;자동 생성된 설명">
            <a:extLst>
              <a:ext uri="{FF2B5EF4-FFF2-40B4-BE49-F238E27FC236}">
                <a16:creationId xmlns:a16="http://schemas.microsoft.com/office/drawing/2014/main" id="{BA380FFB-CA5E-4DEF-9817-79A13C284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44" y="611702"/>
            <a:ext cx="3405835" cy="2545862"/>
          </a:xfrm>
          <a:prstGeom prst="rect">
            <a:avLst/>
          </a:prstGeom>
        </p:spPr>
      </p:pic>
      <p:pic>
        <p:nvPicPr>
          <p:cNvPr id="6" name="그림 5" descr="잔디, 실외, 평야, 무성한이(가) 표시된 사진&#10;&#10;자동 생성된 설명">
            <a:extLst>
              <a:ext uri="{FF2B5EF4-FFF2-40B4-BE49-F238E27FC236}">
                <a16:creationId xmlns:a16="http://schemas.microsoft.com/office/drawing/2014/main" id="{48BF93BA-3D30-4C67-80A5-DCAC6F063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99" y="3643578"/>
            <a:ext cx="3404625" cy="2553469"/>
          </a:xfrm>
          <a:prstGeom prst="rect">
            <a:avLst/>
          </a:prstGeom>
        </p:spPr>
      </p:pic>
      <p:pic>
        <p:nvPicPr>
          <p:cNvPr id="10" name="그림 9" descr="잔디, 실외, 하늘, 평야이(가) 표시된 사진&#10;&#10;자동 생성된 설명">
            <a:extLst>
              <a:ext uri="{FF2B5EF4-FFF2-40B4-BE49-F238E27FC236}">
                <a16:creationId xmlns:a16="http://schemas.microsoft.com/office/drawing/2014/main" id="{D7E5C95F-E782-49DC-BDC8-C75E55545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66" y="611702"/>
            <a:ext cx="3390058" cy="254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11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7F185B-FBC4-470B-872A-853E42692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391" y="530942"/>
            <a:ext cx="6509218" cy="47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7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FACE3A7-1B3B-4F3F-BC0A-54C8C07A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11316"/>
            <a:ext cx="3292524" cy="1287579"/>
          </a:xfrm>
          <a:prstGeom prst="rect">
            <a:avLst/>
          </a:prstGeom>
        </p:spPr>
      </p:pic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3DBDECC-5DD8-4F46-AE74-420A7E8D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06" y="3671316"/>
            <a:ext cx="3158442" cy="2057011"/>
          </a:xfrm>
          <a:prstGeom prst="rect">
            <a:avLst/>
          </a:prstGeom>
        </p:spPr>
      </p:pic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60A46DD-3E04-4C8D-875A-326C88F25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40" y="1123527"/>
            <a:ext cx="5137652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3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123C0DE-F531-4AC3-8197-2313C0747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4" y="262647"/>
            <a:ext cx="6006864" cy="5622587"/>
          </a:xfrm>
          <a:prstGeom prst="rect">
            <a:avLst/>
          </a:prstGeom>
        </p:spPr>
      </p:pic>
      <p:pic>
        <p:nvPicPr>
          <p:cNvPr id="5" name="그림 4" descr="텍스트, 시계, 스크린샷이(가) 표시된 사진&#10;&#10;자동 생성된 설명">
            <a:extLst>
              <a:ext uri="{FF2B5EF4-FFF2-40B4-BE49-F238E27FC236}">
                <a16:creationId xmlns:a16="http://schemas.microsoft.com/office/drawing/2014/main" id="{CA7C0D94-E856-4D0B-867E-E29FCC4B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633" y="1418304"/>
            <a:ext cx="3019846" cy="84784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37D5DE0-5917-45F2-9FA2-0862E126E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581" y="2510465"/>
            <a:ext cx="3019846" cy="866896"/>
          </a:xfrm>
          <a:prstGeom prst="rect">
            <a:avLst/>
          </a:prstGeom>
        </p:spPr>
      </p:pic>
      <p:pic>
        <p:nvPicPr>
          <p:cNvPr id="9" name="그림 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B374FF1-6684-462D-B762-8FE692259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633" y="3621679"/>
            <a:ext cx="3019846" cy="790685"/>
          </a:xfrm>
          <a:prstGeom prst="rect">
            <a:avLst/>
          </a:prstGeom>
        </p:spPr>
      </p:pic>
      <p:pic>
        <p:nvPicPr>
          <p:cNvPr id="11" name="그림 10" descr="텍스트, 시계, 스크린샷이(가) 표시된 사진&#10;&#10;자동 생성된 설명">
            <a:extLst>
              <a:ext uri="{FF2B5EF4-FFF2-40B4-BE49-F238E27FC236}">
                <a16:creationId xmlns:a16="http://schemas.microsoft.com/office/drawing/2014/main" id="{27724A81-13EB-4163-99CA-1075C2409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581" y="4836284"/>
            <a:ext cx="3038898" cy="885949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7B2D7359-029A-47E4-8C71-3ECCA7F919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56" y="265338"/>
            <a:ext cx="6096000" cy="9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53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1758522" y="3105834"/>
            <a:ext cx="867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4. optical</a:t>
            </a:r>
            <a:r>
              <a:rPr lang="ko-KR" altLang="en-US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 </a:t>
            </a: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flow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577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5CE667-DA5D-4867-BAD4-7C4BF3A34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1538568"/>
            <a:ext cx="5159675" cy="3044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1A8687-D401-47A3-9E4E-FF25E66F4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2002939"/>
            <a:ext cx="5159676" cy="2115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048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0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Gaussian</a:t>
            </a: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Blur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7363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34B0CD-6ECC-4D57-AB17-FBA19D035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33" y="2048086"/>
            <a:ext cx="5159675" cy="20251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625A72A-BF4E-4C2A-92A8-E8412A1FC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9" y="2680268"/>
            <a:ext cx="5159676" cy="748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145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CBA9549-3DF1-47AD-A762-F1A0FE6A8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03" y="1019031"/>
            <a:ext cx="3048425" cy="93358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F918B72-6FF6-4FCE-8A5F-2D9EAD78F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47" y="2494375"/>
            <a:ext cx="5220429" cy="106694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66D1539-D861-40F5-9C63-1550A8237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58" y="4302444"/>
            <a:ext cx="2534004" cy="1038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5EA3B0-C8D2-494D-9E19-28220E4E4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20" y="1485821"/>
            <a:ext cx="2286319" cy="8192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46A861-2393-4602-9F52-3C8FE7439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187" y="3520535"/>
            <a:ext cx="2295845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69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3F2182-517F-4A8B-83B6-191997C95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10" y="945203"/>
            <a:ext cx="5159675" cy="4230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3D4BA72-B5D0-407A-AB95-CB7FFD5E1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2506006"/>
            <a:ext cx="5159676" cy="1109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0057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A9A7CD-A5C4-4FC1-8AD0-39FBA8995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19" y="483895"/>
            <a:ext cx="4896533" cy="10097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308E05-F687-42BD-A6F1-16CF47DF9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89" y="1757911"/>
            <a:ext cx="2686425" cy="307700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EF17F7C-EF7E-4885-B22E-DDCA754F9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58" y="5099140"/>
            <a:ext cx="1514686" cy="60015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AF251EC-A51B-426D-ADBF-6327F83B1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21260"/>
            <a:ext cx="5514702" cy="11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71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4E6209-E4F5-4742-A13E-C5E893339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82" y="1159645"/>
            <a:ext cx="10031225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26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9416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969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936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13DBC5-1F76-483F-8E26-01D7CFFD5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8" y="2119828"/>
            <a:ext cx="5159675" cy="2270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B4F1ACE-A76C-4A08-AD0E-FE3B874FD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2380098"/>
            <a:ext cx="5159676" cy="1749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5475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D91FF7-5C3E-46F6-A9C8-F10053812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1493421"/>
            <a:ext cx="5159675" cy="3134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9C3D12B-2B07-4715-ACB3-F271FBC1D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850227"/>
            <a:ext cx="5159676" cy="2420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940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993C746-E5DF-4844-9E10-66FCC11CD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762" y="1923396"/>
            <a:ext cx="6050409" cy="2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5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실내, 오렌지, 여러개, 포함하는이(가) 표시된 사진&#10;&#10;자동 생성된 설명">
            <a:extLst>
              <a:ext uri="{FF2B5EF4-FFF2-40B4-BE49-F238E27FC236}">
                <a16:creationId xmlns:a16="http://schemas.microsoft.com/office/drawing/2014/main" id="{CC0E874C-8CF9-4C42-8ABA-C5CBCB8F3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75" y="643467"/>
            <a:ext cx="6630250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3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1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Harr cascade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502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FA79C58E-4536-49E4-B795-B077EC2BA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098" y="1318315"/>
            <a:ext cx="3517119" cy="421522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F74B8F9A-470F-4497-9E84-EB92C4E79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2266037"/>
            <a:ext cx="3537345" cy="23197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9F557A1-37B3-40F2-BCF4-AE2351A0E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79" y="1745409"/>
            <a:ext cx="3517120" cy="28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08273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47</Words>
  <Application>Microsoft Office PowerPoint</Application>
  <PresentationFormat>와이드스크린</PresentationFormat>
  <Paragraphs>14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Arial</vt:lpstr>
      <vt:lpstr>Gill Sans MT</vt:lpstr>
      <vt:lpstr>갤러리</vt:lpstr>
      <vt:lpstr>OpenCV python 2022.02.25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python 2022.02.25</dc:title>
  <dc:creator>김민혁</dc:creator>
  <cp:lastModifiedBy>김민혁</cp:lastModifiedBy>
  <cp:revision>5</cp:revision>
  <dcterms:created xsi:type="dcterms:W3CDTF">2022-02-22T23:26:53Z</dcterms:created>
  <dcterms:modified xsi:type="dcterms:W3CDTF">2022-02-24T07:29:22Z</dcterms:modified>
</cp:coreProperties>
</file>